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57" r:id="rId5"/>
    <p:sldId id="260" r:id="rId6"/>
    <p:sldId id="258" r:id="rId7"/>
    <p:sldId id="262" r:id="rId8"/>
    <p:sldId id="259" r:id="rId9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50" autoAdjust="0"/>
    <p:restoredTop sz="94890" autoAdjust="0"/>
  </p:normalViewPr>
  <p:slideViewPr>
    <p:cSldViewPr>
      <p:cViewPr>
        <p:scale>
          <a:sx n="125" d="100"/>
          <a:sy n="125" d="100"/>
        </p:scale>
        <p:origin x="-1872" y="780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3.png>
</file>

<file path=ppt/media/image2.png>
</file>

<file path=ppt/media/image23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07/01/2016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5" Type="http://schemas.openxmlformats.org/officeDocument/2006/relationships/image" Target="../media/image16.emf"/><Relationship Id="rId10" Type="http://schemas.openxmlformats.org/officeDocument/2006/relationships/image" Target="../media/image3.png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3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image" Target="../media/image23.emf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8.emf"/><Relationship Id="rId5" Type="http://schemas.openxmlformats.org/officeDocument/2006/relationships/image" Target="../media/image26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4" Type="http://schemas.openxmlformats.org/officeDocument/2006/relationships/image" Target="../media/image25.emf"/><Relationship Id="rId9" Type="http://schemas.openxmlformats.org/officeDocument/2006/relationships/image" Target="../media/image23.png"/><Relationship Id="rId14" Type="http://schemas.openxmlformats.org/officeDocument/2006/relationships/image" Target="../media/image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6.emf"/><Relationship Id="rId18" Type="http://schemas.openxmlformats.org/officeDocument/2006/relationships/image" Target="../media/image51.emf"/><Relationship Id="rId3" Type="http://schemas.openxmlformats.org/officeDocument/2006/relationships/image" Target="../media/image36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45.emf"/><Relationship Id="rId17" Type="http://schemas.openxmlformats.org/officeDocument/2006/relationships/image" Target="../media/image50.emf"/><Relationship Id="rId2" Type="http://schemas.openxmlformats.org/officeDocument/2006/relationships/image" Target="../media/image35.emf"/><Relationship Id="rId16" Type="http://schemas.openxmlformats.org/officeDocument/2006/relationships/image" Target="../media/image49.emf"/><Relationship Id="rId2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11" Type="http://schemas.openxmlformats.org/officeDocument/2006/relationships/image" Target="../media/image44.emf"/><Relationship Id="rId5" Type="http://schemas.openxmlformats.org/officeDocument/2006/relationships/image" Target="../media/image38.emf"/><Relationship Id="rId15" Type="http://schemas.openxmlformats.org/officeDocument/2006/relationships/image" Target="../media/image48.emf"/><Relationship Id="rId23" Type="http://schemas.openxmlformats.org/officeDocument/2006/relationships/image" Target="../media/image56.emf"/><Relationship Id="rId10" Type="http://schemas.openxmlformats.org/officeDocument/2006/relationships/image" Target="../media/image43.emf"/><Relationship Id="rId19" Type="http://schemas.openxmlformats.org/officeDocument/2006/relationships/image" Target="../media/image52.emf"/><Relationship Id="rId4" Type="http://schemas.openxmlformats.org/officeDocument/2006/relationships/image" Target="../media/image37.emf"/><Relationship Id="rId9" Type="http://schemas.openxmlformats.org/officeDocument/2006/relationships/image" Target="../media/image42.emf"/><Relationship Id="rId14" Type="http://schemas.openxmlformats.org/officeDocument/2006/relationships/image" Target="../media/image47.emf"/><Relationship Id="rId22" Type="http://schemas.openxmlformats.org/officeDocument/2006/relationships/image" Target="../media/image5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670" y="443543"/>
            <a:ext cx="5829300" cy="1536171"/>
          </a:xfrm>
        </p:spPr>
        <p:txBody>
          <a:bodyPr>
            <a:normAutofit/>
          </a:bodyPr>
          <a:lstStyle/>
          <a:p>
            <a:r>
              <a:rPr lang="en-GB" sz="2800" dirty="0" smtClean="0"/>
              <a:t>Spin wave excitations in Fe on the basis of band theory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485" y="2459766"/>
            <a:ext cx="2214246" cy="5641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4634" y="8188273"/>
            <a:ext cx="3429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 smtClean="0">
                <a:effectLst/>
              </a:rPr>
              <a:t>Blackman, J. A., Morgan, T. &amp; Cooke, J. F. Prediction of High-Energy Spin-Wave Excitation in Iron. </a:t>
            </a:r>
            <a:r>
              <a:rPr lang="en-GB" sz="1100" i="1" dirty="0" smtClean="0">
                <a:effectLst/>
              </a:rPr>
              <a:t>Phys. Rev. Lett.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55,</a:t>
            </a:r>
            <a:r>
              <a:rPr lang="en-GB" sz="1100" dirty="0" smtClean="0">
                <a:effectLst/>
              </a:rPr>
              <a:t> 2814–2817 (1985).</a:t>
            </a:r>
            <a:endParaRPr lang="en-GB" sz="11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3" y="2459765"/>
            <a:ext cx="1945217" cy="5449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5438" y="1839990"/>
            <a:ext cx="9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Theory: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887670" y="8188272"/>
            <a:ext cx="28623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 smtClean="0">
                <a:effectLst/>
              </a:rPr>
              <a:t>Mook</a:t>
            </a:r>
            <a:r>
              <a:rPr lang="en-GB" sz="1100" dirty="0" smtClean="0">
                <a:effectLst/>
              </a:rPr>
              <a:t>, H. A. &amp; </a:t>
            </a:r>
            <a:r>
              <a:rPr lang="en-GB" sz="1100" dirty="0" err="1" smtClean="0">
                <a:effectLst/>
              </a:rPr>
              <a:t>Nicklow</a:t>
            </a:r>
            <a:r>
              <a:rPr lang="en-GB" sz="1100" dirty="0" smtClean="0">
                <a:effectLst/>
              </a:rPr>
              <a:t>, R. M. Neutron Scattering Investigation of the Magnetic Excitations in Iron. </a:t>
            </a:r>
            <a:r>
              <a:rPr lang="en-GB" sz="1100" i="1" dirty="0" smtClean="0">
                <a:effectLst/>
              </a:rPr>
              <a:t>Phys. Rev. B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7,</a:t>
            </a:r>
            <a:r>
              <a:rPr lang="en-GB" sz="1100" dirty="0" smtClean="0">
                <a:effectLst/>
              </a:rPr>
              <a:t> 336–342 (1973).</a:t>
            </a:r>
            <a:endParaRPr lang="en-GB" sz="1100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55062" y="18837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Experiment: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66" y="2346394"/>
            <a:ext cx="2268252" cy="520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4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r>
              <a:rPr lang="en-GB" dirty="0" smtClean="0"/>
              <a:t>Some vague pictures sowing evidence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514350" indent="-514350">
              <a:buAutoNum type="arabicParenR"/>
            </a:pPr>
            <a:r>
              <a:rPr lang="en-GB" dirty="0" smtClean="0"/>
              <a:t>Better spherical cut</a:t>
            </a:r>
          </a:p>
          <a:p>
            <a:pPr marL="514350" indent="-514350">
              <a:buAutoNum type="arabicParenR"/>
            </a:pPr>
            <a:r>
              <a:rPr lang="en-GB" dirty="0" smtClean="0"/>
              <a:t>Resolution deconvolution</a:t>
            </a:r>
          </a:p>
          <a:p>
            <a:pPr marL="514350" indent="-514350">
              <a:buAutoNum type="arabicParenR"/>
            </a:pPr>
            <a:r>
              <a:rPr lang="en-GB" dirty="0" smtClean="0"/>
              <a:t>Symmetrisation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444" y="284380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75557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87" y="1202482"/>
            <a:ext cx="2616905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6912" y="251520"/>
            <a:ext cx="436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Looking for gaps in dispersion: Spherical Cut: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412776" y="3260998"/>
            <a:ext cx="792088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772816" y="2607779"/>
            <a:ext cx="720080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1378" y="1655576"/>
            <a:ext cx="1197300" cy="9776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231116" y="3379050"/>
            <a:ext cx="1427562" cy="112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6624192"/>
            <a:ext cx="2318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78" y="6624192"/>
            <a:ext cx="231843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4" y="47884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pPr marL="0" indent="0">
              <a:buNone/>
            </a:pPr>
            <a:r>
              <a:rPr lang="en-GB" dirty="0" smtClean="0"/>
              <a:t>Pictures showing rooftop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0" indent="0">
              <a:buNone/>
            </a:pPr>
            <a:r>
              <a:rPr lang="en-GB" dirty="0" smtClean="0"/>
              <a:t>Q-</a:t>
            </a:r>
            <a:r>
              <a:rPr lang="en-GB" dirty="0" err="1" smtClean="0"/>
              <a:t>dE</a:t>
            </a:r>
            <a:r>
              <a:rPr lang="en-GB" dirty="0" smtClean="0"/>
              <a:t> 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5342" y="3215041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P?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6021288" y="3522818"/>
            <a:ext cx="565391" cy="32246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16242</TotalTime>
  <Words>356</Words>
  <Application>Microsoft Office PowerPoint</Application>
  <PresentationFormat>On-screen Show (4:3)</PresentationFormat>
  <Paragraphs>64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Spin wave excitations in Fe on the basis of band theory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94</cp:revision>
  <dcterms:created xsi:type="dcterms:W3CDTF">2014-12-23T10:30:38Z</dcterms:created>
  <dcterms:modified xsi:type="dcterms:W3CDTF">2016-01-08T12:33:49Z</dcterms:modified>
</cp:coreProperties>
</file>